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29" r:id="rId2"/>
    <p:sldId id="320" r:id="rId3"/>
    <p:sldId id="322" r:id="rId4"/>
    <p:sldId id="321" r:id="rId5"/>
    <p:sldId id="323" r:id="rId6"/>
    <p:sldId id="32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5"/>
    <p:restoredTop sz="95988"/>
  </p:normalViewPr>
  <p:slideViewPr>
    <p:cSldViewPr snapToGrid="0" snapToObjects="1">
      <p:cViewPr varScale="1">
        <p:scale>
          <a:sx n="106" d="100"/>
          <a:sy n="106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042" cy="6475614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</p:spPr>
      </p:pic>
      <p:sp>
        <p:nvSpPr>
          <p:cNvPr id="4" name="Title 4"/>
          <p:cNvSpPr txBox="1"/>
          <p:nvPr userDrawn="1"/>
        </p:nvSpPr>
        <p:spPr>
          <a:xfrm>
            <a:off x="623612" y="2740544"/>
            <a:ext cx="8849997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000" dirty="0"/>
              <a:t>The </a:t>
            </a:r>
            <a:r>
              <a:rPr lang="en-US" altLang="zh-CN" sz="6000" b="1" dirty="0"/>
              <a:t>8</a:t>
            </a:r>
            <a:r>
              <a:rPr lang="en-US" altLang="zh-CN" sz="6000" b="1" baseline="30000" dirty="0"/>
              <a:t>th</a:t>
            </a:r>
            <a:r>
              <a:rPr lang="en-US" sz="6000" dirty="0"/>
              <a:t> Architecture </a:t>
            </a:r>
          </a:p>
          <a:p>
            <a:pPr algn="l"/>
            <a:r>
              <a:rPr lang="en-US" sz="6000" dirty="0"/>
              <a:t>Creation Award of ASSC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23612" y="4571141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layfair Display Black" charset="0"/>
                <a:ea typeface="Playfair Display Black" charset="0"/>
                <a:cs typeface="Playfair Display Black" charset="0"/>
              </a:rPr>
              <a:t>第八届“上海市建筑学会建筑创作奖”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219534"/>
            <a:ext cx="2401824" cy="437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44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INTRODUCTION  </a:t>
            </a:r>
            <a:r>
              <a:rPr lang="zh-CN" altLang="en-US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项目简介   </a:t>
            </a:r>
            <a:r>
              <a:rPr lang="en-US" altLang="zh-CN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44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INTRODUCTION  </a:t>
            </a:r>
            <a:r>
              <a:rPr lang="zh-CN" altLang="en-US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项目简介   </a:t>
            </a:r>
            <a:r>
              <a:rPr lang="en-US" altLang="zh-CN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05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7585" y="4799506"/>
            <a:ext cx="511675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Playfair Display Black" charset="0"/>
              </a:rPr>
              <a:t>项目名称：</a:t>
            </a:r>
            <a:endParaRPr lang="en-US" altLang="zh-CN" sz="16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Playfair Display Black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Playfair Display Black" charset="0"/>
              </a:rPr>
              <a:t>项目编号：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欧美风创意建筑总结计划品牌宣传PPT模版"/>
  <p:tag name="KSO_WPP_MARK_KEY" val="34b8da4b-c59f-4670-81f0-3a9c80e74423"/>
  <p:tag name="COMMONDATA" val="eyJoZGlkIjoiZGI0NzBlY2FlOTgwNTg3MjUwMGFlZTgwNDVmMWEyOGIifQ=="/>
</p:tagLst>
</file>

<file path=ppt/theme/theme1.xml><?xml version="1.0" encoding="utf-8"?>
<a:theme xmlns:a="http://schemas.openxmlformats.org/drawingml/2006/main" name="Office Theme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宽屏</PresentationFormat>
  <Paragraphs>7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Bebas Neue</vt:lpstr>
      <vt:lpstr>Calibri</vt:lpstr>
      <vt:lpstr>Playfair Display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欧美风创意建筑总结计划品牌宣传PPT模版</dc:title>
  <dc:subject>www.33ppt.com</dc:subject>
  <dc:creator>www.33ppt.com</dc:creator>
  <cp:keywords>www.33ppt.com</cp:keywords>
  <dc:description>www.33ppt.com</dc:description>
  <cp:lastModifiedBy>user</cp:lastModifiedBy>
  <cp:revision>15</cp:revision>
  <dcterms:created xsi:type="dcterms:W3CDTF">2016-01-25T04:22:00Z</dcterms:created>
  <dcterms:modified xsi:type="dcterms:W3CDTF">2023-05-18T07:06:01Z</dcterms:modified>
  <cp:category>www.33ppt.com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5FE8CEF6BB6B4CA3A29D5E6E58BEBBBD</vt:lpwstr>
  </property>
  <property fmtid="{D5CDD505-2E9C-101B-9397-08002B2CF9AE}" pid="3" name="KSOProductBuildVer">
    <vt:lpwstr>2052-11.1.0.14309</vt:lpwstr>
  </property>
</Properties>
</file>